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  <p:sldMasterId id="2147483730" r:id="rId2"/>
    <p:sldMasterId id="2147483750" r:id="rId3"/>
  </p:sldMasterIdLst>
  <p:sldIdLst>
    <p:sldId id="256" r:id="rId4"/>
    <p:sldId id="257" r:id="rId5"/>
    <p:sldId id="258" r:id="rId6"/>
    <p:sldId id="260" r:id="rId7"/>
    <p:sldId id="264" r:id="rId8"/>
    <p:sldId id="267" r:id="rId9"/>
    <p:sldId id="261" r:id="rId10"/>
    <p:sldId id="272" r:id="rId11"/>
    <p:sldId id="265" r:id="rId12"/>
    <p:sldId id="268" r:id="rId13"/>
    <p:sldId id="273" r:id="rId14"/>
    <p:sldId id="274" r:id="rId15"/>
    <p:sldId id="270" r:id="rId16"/>
    <p:sldId id="275" r:id="rId17"/>
    <p:sldId id="271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7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558" y="6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EE545-22EE-46D2-BDCA-D78FB47E83A3}"/>
              </a:ext>
            </a:extLst>
          </p:cNvPr>
          <p:cNvGrpSpPr/>
          <p:nvPr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7898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58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6871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817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485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463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7784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0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5364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392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29473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154925-98A8-49FD-BE84-A5D751523852}"/>
              </a:ext>
            </a:extLst>
          </p:cNvPr>
          <p:cNvGrpSpPr/>
          <p:nvPr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052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8451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382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8651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5003176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678780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801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219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993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1746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966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1444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725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03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08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0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9140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2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9987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53560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72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7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0671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2" r:id="rId20"/>
    <p:sldLayoutId id="2147483753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729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4" r:id="rId2"/>
    <p:sldLayoutId id="2147483755" r:id="rId3"/>
    <p:sldLayoutId id="2147483756" r:id="rId4"/>
    <p:sldLayoutId id="2147483770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3480816" y="2791968"/>
            <a:ext cx="5407025" cy="901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ko-KR" altLang="en-US" sz="6600" dirty="0" err="1" smtClean="0"/>
              <a:t>라프텔</a:t>
            </a:r>
            <a:r>
              <a:rPr lang="ko-KR" altLang="en-US" sz="6600" dirty="0" smtClean="0"/>
              <a:t> 사이트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1487424" y="4450461"/>
            <a:ext cx="9144000" cy="1089025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altLang="ko-KR" sz="4000" dirty="0" smtClean="0"/>
              <a:t>2022. 07. ~ 2022. 08. </a:t>
            </a:r>
          </a:p>
          <a:p>
            <a:endParaRPr lang="en-US" altLang="ko-KR" dirty="0"/>
          </a:p>
          <a:p>
            <a:pPr marL="0" indent="0" algn="ctr">
              <a:buNone/>
            </a:pPr>
            <a:r>
              <a:rPr lang="en-US" altLang="ko-KR" sz="4100" dirty="0" smtClean="0"/>
              <a:t>Made by </a:t>
            </a:r>
            <a:r>
              <a:rPr lang="ko-KR" altLang="en-US" sz="4100" dirty="0" err="1" smtClean="0"/>
              <a:t>강동욱</a:t>
            </a:r>
            <a:endParaRPr lang="ko-KR" altLang="en-US" sz="4100" dirty="0"/>
          </a:p>
        </p:txBody>
      </p:sp>
    </p:spTree>
    <p:extLst>
      <p:ext uri="{BB962C8B-B14F-4D97-AF65-F5344CB8AC3E}">
        <p14:creationId xmlns:p14="http://schemas.microsoft.com/office/powerpoint/2010/main" val="108530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92113" y="633614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인기 애니메이션 출력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77" y="1602323"/>
            <a:ext cx="5542867" cy="179016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965624" y="2600703"/>
            <a:ext cx="39350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기본값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: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비활성화 상태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활성화된 항목의 애니메이션 정보 제공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실시간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이번주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분기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역대 순으로 정렬하여 확인 가능</a:t>
            </a:r>
            <a:endParaRPr lang="en-US" altLang="ko-KR" sz="1600" b="1" dirty="0" smtClean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7" y="4170363"/>
            <a:ext cx="6718714" cy="1803414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373514" y="225535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65846" y="4830022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45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5" y="1207218"/>
            <a:ext cx="8278907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51375" y="633614"/>
            <a:ext cx="439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애니메이션 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52" y="1568155"/>
            <a:ext cx="7973538" cy="21245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29" y="4053620"/>
            <a:ext cx="7973538" cy="94310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27058" y="1780822"/>
            <a:ext cx="3421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요일 버튼을 클릭했을 때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각 버튼의 이름이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state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값으로 저장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 smtClean="0">
                <a:latin typeface="Consolas" panose="020B0609020204030204" pitchFamily="49" charset="0"/>
              </a:rPr>
              <a:t>State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값을 가져와 리스트의 이름과 일치하는 값 출력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17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5" y="1207218"/>
            <a:ext cx="8278907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51376" y="633615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인기 애니메이션 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7" y="1411489"/>
            <a:ext cx="7701453" cy="51726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70402" y="2730768"/>
            <a:ext cx="34216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버튼을 클릭했을 때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각 버튼의 이름이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state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값으로 저장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 smtClean="0">
                <a:latin typeface="Consolas" panose="020B0609020204030204" pitchFamily="49" charset="0"/>
              </a:rPr>
              <a:t>State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값을 가져와 리스트의 이름과 일치하는 값 출력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72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98389" y="633614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주제마다 애니메이션 표시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4" y="1985093"/>
            <a:ext cx="7109954" cy="39571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59157" y="2326341"/>
            <a:ext cx="40829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주제에 따라 제공되는 애니메이션 정보 제공</a:t>
            </a:r>
            <a:endParaRPr lang="en-US" altLang="ko-KR" sz="1600" b="1" dirty="0" smtClean="0"/>
          </a:p>
          <a:p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r>
              <a:rPr lang="en-US" altLang="ko-KR" sz="1600" b="1" dirty="0" smtClean="0"/>
              <a:t>Map </a:t>
            </a:r>
            <a:r>
              <a:rPr lang="ko-KR" altLang="en-US" sz="1600" b="1" dirty="0" smtClean="0"/>
              <a:t>함수를 사용하여 대량의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항목을 반복으로 처리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32117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83999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98389" y="633614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주제마다 애니메이션 표시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47432" y="1638162"/>
            <a:ext cx="33011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 smtClean="0"/>
              <a:t>Map </a:t>
            </a:r>
            <a:r>
              <a:rPr lang="ko-KR" altLang="en-US" sz="1600" b="1" dirty="0" smtClean="0"/>
              <a:t>함수를 사용하여 애니메이션 </a:t>
            </a:r>
            <a:r>
              <a:rPr lang="ko-KR" altLang="en-US" sz="1600" b="1" dirty="0" err="1" smtClean="0"/>
              <a:t>썸네일을</a:t>
            </a:r>
            <a:r>
              <a:rPr lang="ko-KR" altLang="en-US" sz="1600" b="1" dirty="0" smtClean="0"/>
              <a:t> 출력</a:t>
            </a: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각 분야별로 제목을 나누어 분야별로 </a:t>
            </a:r>
            <a:r>
              <a:rPr lang="ko-KR" altLang="en-US" sz="1600" b="1" dirty="0" err="1" smtClean="0"/>
              <a:t>썸네일</a:t>
            </a:r>
            <a:r>
              <a:rPr lang="ko-KR" altLang="en-US" sz="1600" b="1" dirty="0" smtClean="0"/>
              <a:t> 출력</a:t>
            </a:r>
            <a:endParaRPr lang="en-US" altLang="ko-KR" sz="16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267" y="1447038"/>
            <a:ext cx="4215968" cy="50635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02" y="1447038"/>
            <a:ext cx="3561109" cy="220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8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8063754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태그 검색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737659" y="633614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태그 검색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스크롤 적용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6" y="4356846"/>
            <a:ext cx="7601794" cy="217446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73422" y="1207218"/>
            <a:ext cx="8063754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6" y="1586633"/>
            <a:ext cx="7816400" cy="23812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6" y="4347323"/>
            <a:ext cx="7816399" cy="20387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460580" y="2592604"/>
            <a:ext cx="357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마우스 포인터의 위치에 따라 스크롤 적용 구역 분리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79287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19633" y="1207218"/>
            <a:ext cx="11527183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태그 검색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36295" y="63361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태그 검색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스크롤 적용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01" y="1766658"/>
            <a:ext cx="6353981" cy="37740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136" y="1766658"/>
            <a:ext cx="2756647" cy="377799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3501" y="5681962"/>
            <a:ext cx="1035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 smtClean="0"/>
              <a:t>Map </a:t>
            </a:r>
            <a:r>
              <a:rPr lang="ko-KR" altLang="en-US" sz="1600" b="1" dirty="0" smtClean="0"/>
              <a:t>함수를 사용하여 필터 모음 구현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36699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17397" y="1207218"/>
            <a:ext cx="11100862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ㅇㅇ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화면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45" y="1502599"/>
            <a:ext cx="10362496" cy="40480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9245" y="5846074"/>
            <a:ext cx="4721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요일 별로 </a:t>
            </a:r>
            <a:r>
              <a:rPr lang="ko-KR" altLang="en-US" sz="1600" b="1" dirty="0" err="1" smtClean="0"/>
              <a:t>썸네일을</a:t>
            </a:r>
            <a:r>
              <a:rPr lang="ko-KR" altLang="en-US" sz="1600" b="1" dirty="0" smtClean="0"/>
              <a:t> 구분하여 출력하는 기능 구현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4827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17397" y="1207218"/>
            <a:ext cx="11100862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9" y="1502715"/>
            <a:ext cx="10098740" cy="3339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8189" y="5457823"/>
            <a:ext cx="4721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테마 별로 </a:t>
            </a:r>
            <a:r>
              <a:rPr lang="ko-KR" altLang="en-US" sz="1600" b="1" dirty="0" err="1" smtClean="0"/>
              <a:t>썸네일을</a:t>
            </a:r>
            <a:r>
              <a:rPr lang="ko-KR" altLang="en-US" sz="1600" b="1" dirty="0" smtClean="0"/>
              <a:t> 구분하여 출력하는 기능 구현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54960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2904" y="3132202"/>
            <a:ext cx="6946191" cy="77787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2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7882" y="240843"/>
            <a:ext cx="3859306" cy="1033369"/>
          </a:xfrm>
        </p:spPr>
        <p:txBody>
          <a:bodyPr/>
          <a:lstStyle/>
          <a:p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806" y="2667394"/>
            <a:ext cx="2868388" cy="15232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0983" y="4679577"/>
            <a:ext cx="9030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/>
              <a:t>이 프로젝트는 </a:t>
            </a:r>
            <a:r>
              <a:rPr lang="en-US" altLang="ko-KR" sz="2400" b="1" dirty="0" smtClean="0"/>
              <a:t>'</a:t>
            </a:r>
            <a:r>
              <a:rPr lang="ko-KR" altLang="en-US" sz="2400" b="1" dirty="0" err="1" smtClean="0"/>
              <a:t>라프텔</a:t>
            </a:r>
            <a:r>
              <a:rPr lang="en-US" altLang="ko-KR" sz="2400" b="1" dirty="0" smtClean="0"/>
              <a:t>'</a:t>
            </a:r>
            <a:r>
              <a:rPr lang="ko-KR" altLang="en-US" sz="2400" b="1" dirty="0" smtClean="0"/>
              <a:t>이라는 사이트의 프론트 부분의 기능을</a:t>
            </a:r>
            <a:endParaRPr lang="en-US" altLang="ko-KR" sz="2400" b="1" dirty="0" smtClean="0"/>
          </a:p>
          <a:p>
            <a:pPr algn="ctr"/>
            <a:r>
              <a:rPr lang="ko-KR" altLang="en-US" sz="2400" b="1" dirty="0" smtClean="0"/>
              <a:t>재현하면서 해당 원리를 공부하기 위해 코딩한 프로젝트 입니다</a:t>
            </a:r>
            <a:r>
              <a:rPr lang="en-US" altLang="ko-KR" sz="2400" b="1" dirty="0" smtClean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2970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8235" y="410072"/>
            <a:ext cx="10515600" cy="813611"/>
          </a:xfrm>
        </p:spPr>
        <p:txBody>
          <a:bodyPr/>
          <a:lstStyle/>
          <a:p>
            <a:r>
              <a:rPr lang="ko-KR" altLang="en-US" dirty="0" smtClean="0"/>
              <a:t>사용 기술 및 개발 환경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48235" y="1850083"/>
            <a:ext cx="3357283" cy="37976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HTML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CSS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JavaScript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React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293300" y="1621186"/>
            <a:ext cx="1667152" cy="866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개발 언어 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라이브러리</a:t>
            </a:r>
            <a:endParaRPr lang="ko-KR" altLang="en-US" sz="200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96193" y="1850083"/>
            <a:ext cx="3357283" cy="37976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solidFill>
                  <a:schemeClr val="tx2"/>
                </a:solidFill>
              </a:rPr>
              <a:t>VsCode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 1.77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solidFill>
                  <a:schemeClr val="tx2"/>
                </a:solidFill>
              </a:rPr>
              <a:t>Git</a:t>
            </a:r>
            <a:endParaRPr lang="en-US" altLang="ko-KR" sz="2000" b="1" dirty="0" smtClean="0">
              <a:solidFill>
                <a:schemeClr val="tx2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141258" y="1621186"/>
            <a:ext cx="1667152" cy="866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개발 도구</a:t>
            </a:r>
            <a:endParaRPr lang="ko-KR" altLang="en-US" sz="200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144151" y="1850083"/>
            <a:ext cx="3377879" cy="37976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Windows 10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999514" y="1621186"/>
            <a:ext cx="1667152" cy="866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개발 환경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6454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8235" y="377545"/>
            <a:ext cx="10515600" cy="831663"/>
          </a:xfrm>
        </p:spPr>
        <p:txBody>
          <a:bodyPr/>
          <a:lstStyle/>
          <a:p>
            <a:r>
              <a:rPr lang="ko-KR" altLang="en-US" dirty="0" smtClean="0"/>
              <a:t>사이트 흐름도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484158" y="2080185"/>
            <a:ext cx="1223683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홈 화면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92386" y="3582150"/>
            <a:ext cx="1613649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요일 별 신작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039471" y="3582146"/>
            <a:ext cx="1488141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검색 화면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427693" y="3582146"/>
            <a:ext cx="1302125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테마 추천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4592" y="3582147"/>
            <a:ext cx="2422714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로그인</a:t>
            </a:r>
            <a:r>
              <a:rPr lang="en-US" altLang="ko-KR" b="1" dirty="0" smtClean="0">
                <a:solidFill>
                  <a:schemeClr val="tx2"/>
                </a:solidFill>
              </a:rPr>
              <a:t>/</a:t>
            </a:r>
            <a:r>
              <a:rPr lang="ko-KR" altLang="en-US" b="1" dirty="0">
                <a:solidFill>
                  <a:schemeClr val="tx2"/>
                </a:solidFill>
              </a:rPr>
              <a:t> </a:t>
            </a:r>
            <a:r>
              <a:rPr lang="ko-KR" altLang="en-US" b="1" dirty="0" smtClean="0">
                <a:solidFill>
                  <a:schemeClr val="tx2"/>
                </a:solidFill>
              </a:rPr>
              <a:t>멤버십 화면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11" name="꺾인 연결선 10"/>
          <p:cNvCxnSpPr>
            <a:stCxn id="5" idx="2"/>
            <a:endCxn id="7" idx="0"/>
          </p:cNvCxnSpPr>
          <p:nvPr/>
        </p:nvCxnSpPr>
        <p:spPr>
          <a:xfrm rot="5400000">
            <a:off x="3984626" y="1470772"/>
            <a:ext cx="910290" cy="3312458"/>
          </a:xfrm>
          <a:prstGeom prst="bentConnector3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5" idx="2"/>
            <a:endCxn id="6" idx="0"/>
          </p:cNvCxnSpPr>
          <p:nvPr/>
        </p:nvCxnSpPr>
        <p:spPr>
          <a:xfrm rot="5400000">
            <a:off x="5042459" y="2528609"/>
            <a:ext cx="910294" cy="1196789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5" idx="2"/>
            <a:endCxn id="8" idx="0"/>
          </p:cNvCxnSpPr>
          <p:nvPr/>
        </p:nvCxnSpPr>
        <p:spPr>
          <a:xfrm rot="16200000" flipH="1">
            <a:off x="6132233" y="2635623"/>
            <a:ext cx="910290" cy="982756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5" idx="2"/>
            <a:endCxn id="9" idx="0"/>
          </p:cNvCxnSpPr>
          <p:nvPr/>
        </p:nvCxnSpPr>
        <p:spPr>
          <a:xfrm rot="16200000" flipH="1">
            <a:off x="7345829" y="1422026"/>
            <a:ext cx="910291" cy="3409949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90077" y="21913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시작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73503" y="266615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상단 메뉴로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64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388938"/>
            <a:ext cx="5359400" cy="7778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전체 구성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15" y="1314642"/>
            <a:ext cx="3445934" cy="16717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673" y="1314642"/>
            <a:ext cx="4521837" cy="22046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672" y="4201936"/>
            <a:ext cx="4521837" cy="22252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15" y="4363300"/>
            <a:ext cx="3445934" cy="14618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132" y="2604325"/>
            <a:ext cx="3409394" cy="23823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502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8640050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상단 메뉴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1" y="1380894"/>
            <a:ext cx="11867817" cy="597343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15411" y="1529976"/>
            <a:ext cx="325756" cy="32589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15353" y="1380893"/>
            <a:ext cx="3429000" cy="5973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482165" y="1533140"/>
            <a:ext cx="309848" cy="32589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189883" y="1529976"/>
            <a:ext cx="309848" cy="32589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3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03450" y="3042199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596063" y="3042198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788676" y="304219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3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3507" y="309957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홈 화면 이동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244353" y="309957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페이지 이동 모음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9510844" y="309957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로그인 페이지 이동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03450" y="3928531"/>
            <a:ext cx="3496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클릭 후 홈 화면으로 이동 가능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96063" y="3928531"/>
            <a:ext cx="297389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클릭 후 페이지 이동 가능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latin typeface="Consolas" panose="020B0609020204030204" pitchFamily="49" charset="0"/>
            </a:endParaRPr>
          </a:p>
          <a:p>
            <a:r>
              <a:rPr lang="ko-KR" altLang="en-US" sz="1600" b="1" dirty="0" smtClean="0">
                <a:latin typeface="Consolas" panose="020B0609020204030204" pitchFamily="49" charset="0"/>
              </a:rPr>
              <a:t>* 이동 가능 페이지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검색 페이지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err="1" smtClean="0">
                <a:latin typeface="Consolas" panose="020B0609020204030204" pitchFamily="49" charset="0"/>
              </a:rPr>
              <a:t>요일별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애니메이션 페이지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장르별 애니메이션 페이지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로그인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/</a:t>
            </a:r>
            <a:r>
              <a:rPr lang="ko-KR" altLang="en-US" sz="1600" b="1" dirty="0" err="1" smtClean="0">
                <a:latin typeface="Consolas" panose="020B0609020204030204" pitchFamily="49" charset="0"/>
              </a:rPr>
              <a:t>멤버쉽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페이지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31785" y="3928531"/>
            <a:ext cx="3066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로그인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/</a:t>
            </a:r>
            <a:r>
              <a:rPr lang="ko-KR" altLang="en-US" sz="1600" b="1" dirty="0" err="1" smtClean="0">
                <a:latin typeface="Consolas" panose="020B0609020204030204" pitchFamily="49" charset="0"/>
              </a:rPr>
              <a:t>멤버쉽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페이지 이동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4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783" y="1363854"/>
            <a:ext cx="3518335" cy="151530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47" y="1363854"/>
            <a:ext cx="3518335" cy="151531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95" y="3221727"/>
            <a:ext cx="3518335" cy="151009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299" y="3220606"/>
            <a:ext cx="3518335" cy="151121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6390" y="5079502"/>
            <a:ext cx="3517481" cy="151121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7669101" y="1800140"/>
            <a:ext cx="3976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홈 화면 상단에 배너 영역 설치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시간 경과에 따라 배너 이미지 변경</a:t>
            </a:r>
            <a:r>
              <a:rPr lang="en-US" altLang="ko-KR" sz="1600" b="1" dirty="0" smtClean="0"/>
              <a:t>(1 </a:t>
            </a:r>
            <a:r>
              <a:rPr lang="en-US" altLang="ko-KR" sz="1600" b="1" dirty="0"/>
              <a:t>-&gt; 2 -&gt; 3 -&gt; 4 -&gt; 5 -&gt; </a:t>
            </a:r>
            <a:r>
              <a:rPr lang="en-US" altLang="ko-KR" sz="1600" b="1" dirty="0" smtClean="0"/>
              <a:t>1)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마우스 드래그로 좌우 이동 가능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03230" y="633614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슬라이드 배너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41527" y="1467081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194853" y="1467081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441527" y="3325977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4194853" y="3325977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2182276" y="5200748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5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698538" cy="5519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64384" y="2484547"/>
            <a:ext cx="39760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 smtClean="0">
                <a:latin typeface="Consolas" panose="020B0609020204030204" pitchFamily="49" charset="0"/>
              </a:rPr>
              <a:t>Slider </a:t>
            </a:r>
            <a:r>
              <a:rPr lang="ko-KR" altLang="en-US" sz="1600" b="1" dirty="0">
                <a:latin typeface="Consolas" panose="020B0609020204030204" pitchFamily="49" charset="0"/>
              </a:rPr>
              <a:t>태그를 사용하여 슬라이드 배너를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구현했습니다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여러 개의 배너를 표현하기 위해 리스트형식의 데이터를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map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함수를 사용하여 반복적으로 표현하게 하였습니다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.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97149" y="63361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슬라이드 배너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7" y="1365046"/>
            <a:ext cx="5358968" cy="17863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7" y="3271928"/>
            <a:ext cx="5715798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7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90977" y="1923909"/>
            <a:ext cx="2403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Consolas" panose="020B0609020204030204" pitchFamily="49" charset="0"/>
              </a:rPr>
              <a:t>요일 별 버튼 모음</a:t>
            </a:r>
            <a:endParaRPr lang="ko-KR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31904" y="619205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애니메이션 출력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1933738"/>
            <a:ext cx="7168659" cy="10562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9" y="4308138"/>
            <a:ext cx="7168659" cy="1725792"/>
          </a:xfrm>
          <a:prstGeom prst="rect">
            <a:avLst/>
          </a:prstGeom>
        </p:spPr>
      </p:pic>
      <p:sp>
        <p:nvSpPr>
          <p:cNvPr id="20" name="아래쪽 화살표 19"/>
          <p:cNvSpPr/>
          <p:nvPr/>
        </p:nvSpPr>
        <p:spPr>
          <a:xfrm>
            <a:off x="3119718" y="3123579"/>
            <a:ext cx="1546411" cy="10719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761565" y="347486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버튼 클릭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162741" y="1618515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2741" y="3942421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808259" y="1839924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7890" y="2718459"/>
            <a:ext cx="3589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기본값으로 월요일 고정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활성화된 버튼 클릭 시 비활성화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00301" y="5050868"/>
            <a:ext cx="369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버튼 클릭 시 버튼과 연결된 요일의 애니메이션 정보 출력</a:t>
            </a:r>
            <a:endParaRPr lang="en-US" altLang="ko-KR" sz="1600" b="1" dirty="0" smtClean="0">
              <a:latin typeface="Consolas" panose="020B06090202040302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41660" y="4266147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Consolas" panose="020B0609020204030204" pitchFamily="49" charset="0"/>
              </a:rPr>
              <a:t>애니메이션 출력 변화</a:t>
            </a:r>
            <a:endParaRPr lang="ko-KR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858942" y="4182162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9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Online Shopping PowerPoint Templates</Template>
  <TotalTime>1170</TotalTime>
  <Words>466</Words>
  <Application>Microsoft Office PowerPoint</Application>
  <PresentationFormat>와이드스크린</PresentationFormat>
  <Paragraphs>118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Arial Unicode MS</vt:lpstr>
      <vt:lpstr>맑은 고딕</vt:lpstr>
      <vt:lpstr>Arial</vt:lpstr>
      <vt:lpstr>Calibri</vt:lpstr>
      <vt:lpstr>Calibri Light</vt:lpstr>
      <vt:lpstr>Consolas</vt:lpstr>
      <vt:lpstr>Cover and End Slide Master</vt:lpstr>
      <vt:lpstr>Contents Slide Master</vt:lpstr>
      <vt:lpstr>Section Break Slide Master</vt:lpstr>
      <vt:lpstr>라프텔 사이트</vt:lpstr>
      <vt:lpstr>프로젝트 소개</vt:lpstr>
      <vt:lpstr>사용 기술 및 개발 환경</vt:lpstr>
      <vt:lpstr>사이트 흐름도</vt:lpstr>
      <vt:lpstr>화면 구현 – 전체 구성</vt:lpstr>
      <vt:lpstr>화면 구현 – 상단 메뉴</vt:lpstr>
      <vt:lpstr>화면 구현 - 홈 화면</vt:lpstr>
      <vt:lpstr>화면 구현 - 홈 화면</vt:lpstr>
      <vt:lpstr>화면 구현 - 홈 화면</vt:lpstr>
      <vt:lpstr>화면 구현 - 홈 화면</vt:lpstr>
      <vt:lpstr>화면 구현 - 홈 화면</vt:lpstr>
      <vt:lpstr>화면 구현 - 홈 화면</vt:lpstr>
      <vt:lpstr>화면 구현 - 홈 화면</vt:lpstr>
      <vt:lpstr>화면 구현 - 홈 화면</vt:lpstr>
      <vt:lpstr>화면 구현 – 태그 검색</vt:lpstr>
      <vt:lpstr>화면 구현 – 태그 검색</vt:lpstr>
      <vt:lpstr>화면 구현 – 요일 별 화면</vt:lpstr>
      <vt:lpstr>화면 구현 – 요일 별 화면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라프텔 사이트</dc:title>
  <dc:creator>DongHun.KANG</dc:creator>
  <cp:lastModifiedBy>DongHun.KANG</cp:lastModifiedBy>
  <cp:revision>47</cp:revision>
  <dcterms:created xsi:type="dcterms:W3CDTF">2023-04-04T07:56:46Z</dcterms:created>
  <dcterms:modified xsi:type="dcterms:W3CDTF">2024-10-02T07:23:39Z</dcterms:modified>
</cp:coreProperties>
</file>